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6"/>
    <p:restoredTop sz="94643"/>
  </p:normalViewPr>
  <p:slideViewPr>
    <p:cSldViewPr snapToGrid="0" snapToObjects="1">
      <p:cViewPr>
        <p:scale>
          <a:sx n="100" d="100"/>
          <a:sy n="100" d="100"/>
        </p:scale>
        <p:origin x="3480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F9662-B612-1F48-994B-BD21B4A8EF70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40DC5-C86A-364E-A556-6F8F3632D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0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6" Type="http://schemas.openxmlformats.org/officeDocument/2006/relationships/image" Target="../media/image330.pn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86009" y="-2950368"/>
            <a:ext cx="4515802" cy="3883631"/>
          </a:xfrm>
          <a:custGeom>
            <a:avLst/>
            <a:gdLst>
              <a:gd name="connsiteX0" fmla="*/ 5137 w 4520629"/>
              <a:gd name="connsiteY0" fmla="*/ 806521 h 3883631"/>
              <a:gd name="connsiteX1" fmla="*/ 724328 w 4520629"/>
              <a:gd name="connsiteY1" fmla="*/ 672957 h 3883631"/>
              <a:gd name="connsiteX2" fmla="*/ 1571946 w 4520629"/>
              <a:gd name="connsiteY2" fmla="*/ 518845 h 3883631"/>
              <a:gd name="connsiteX3" fmla="*/ 2183258 w 4520629"/>
              <a:gd name="connsiteY3" fmla="*/ 410966 h 3883631"/>
              <a:gd name="connsiteX4" fmla="*/ 2969231 w 4520629"/>
              <a:gd name="connsiteY4" fmla="*/ 272265 h 3883631"/>
              <a:gd name="connsiteX5" fmla="*/ 3919591 w 4520629"/>
              <a:gd name="connsiteY5" fmla="*/ 107878 h 3883631"/>
              <a:gd name="connsiteX6" fmla="*/ 4520629 w 4520629"/>
              <a:gd name="connsiteY6" fmla="*/ 0 h 3883631"/>
              <a:gd name="connsiteX7" fmla="*/ 4520629 w 4520629"/>
              <a:gd name="connsiteY7" fmla="*/ 1792840 h 3883631"/>
              <a:gd name="connsiteX8" fmla="*/ 3585681 w 4520629"/>
              <a:gd name="connsiteY8" fmla="*/ 2188395 h 3883631"/>
              <a:gd name="connsiteX9" fmla="*/ 2157573 w 4520629"/>
              <a:gd name="connsiteY9" fmla="*/ 2820256 h 3883631"/>
              <a:gd name="connsiteX10" fmla="*/ 1515438 w 4520629"/>
              <a:gd name="connsiteY10" fmla="*/ 3123344 h 3883631"/>
              <a:gd name="connsiteX11" fmla="*/ 976045 w 4520629"/>
              <a:gd name="connsiteY11" fmla="*/ 3385335 h 3883631"/>
              <a:gd name="connsiteX12" fmla="*/ 498296 w 4520629"/>
              <a:gd name="connsiteY12" fmla="*/ 3621640 h 3883631"/>
              <a:gd name="connsiteX13" fmla="*/ 205483 w 4520629"/>
              <a:gd name="connsiteY13" fmla="*/ 3770616 h 3883631"/>
              <a:gd name="connsiteX14" fmla="*/ 0 w 4520629"/>
              <a:gd name="connsiteY14" fmla="*/ 3883631 h 3883631"/>
              <a:gd name="connsiteX15" fmla="*/ 5137 w 4520629"/>
              <a:gd name="connsiteY15" fmla="*/ 806521 h 3883631"/>
              <a:gd name="connsiteX0" fmla="*/ 310 w 4515802"/>
              <a:gd name="connsiteY0" fmla="*/ 806521 h 3883631"/>
              <a:gd name="connsiteX1" fmla="*/ 719501 w 4515802"/>
              <a:gd name="connsiteY1" fmla="*/ 672957 h 3883631"/>
              <a:gd name="connsiteX2" fmla="*/ 1567119 w 4515802"/>
              <a:gd name="connsiteY2" fmla="*/ 518845 h 3883631"/>
              <a:gd name="connsiteX3" fmla="*/ 2178431 w 4515802"/>
              <a:gd name="connsiteY3" fmla="*/ 410966 h 3883631"/>
              <a:gd name="connsiteX4" fmla="*/ 2964404 w 4515802"/>
              <a:gd name="connsiteY4" fmla="*/ 272265 h 3883631"/>
              <a:gd name="connsiteX5" fmla="*/ 3914764 w 4515802"/>
              <a:gd name="connsiteY5" fmla="*/ 107878 h 3883631"/>
              <a:gd name="connsiteX6" fmla="*/ 4515802 w 4515802"/>
              <a:gd name="connsiteY6" fmla="*/ 0 h 3883631"/>
              <a:gd name="connsiteX7" fmla="*/ 4515802 w 4515802"/>
              <a:gd name="connsiteY7" fmla="*/ 1792840 h 3883631"/>
              <a:gd name="connsiteX8" fmla="*/ 3580854 w 4515802"/>
              <a:gd name="connsiteY8" fmla="*/ 2188395 h 3883631"/>
              <a:gd name="connsiteX9" fmla="*/ 2152746 w 4515802"/>
              <a:gd name="connsiteY9" fmla="*/ 2820256 h 3883631"/>
              <a:gd name="connsiteX10" fmla="*/ 1510611 w 4515802"/>
              <a:gd name="connsiteY10" fmla="*/ 3123344 h 3883631"/>
              <a:gd name="connsiteX11" fmla="*/ 971218 w 4515802"/>
              <a:gd name="connsiteY11" fmla="*/ 3385335 h 3883631"/>
              <a:gd name="connsiteX12" fmla="*/ 493469 w 4515802"/>
              <a:gd name="connsiteY12" fmla="*/ 3621640 h 3883631"/>
              <a:gd name="connsiteX13" fmla="*/ 200656 w 4515802"/>
              <a:gd name="connsiteY13" fmla="*/ 3770616 h 3883631"/>
              <a:gd name="connsiteX14" fmla="*/ 2922 w 4515802"/>
              <a:gd name="connsiteY14" fmla="*/ 3883631 h 3883631"/>
              <a:gd name="connsiteX15" fmla="*/ 310 w 4515802"/>
              <a:gd name="connsiteY15" fmla="*/ 806521 h 388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5802" h="3883631">
                <a:moveTo>
                  <a:pt x="310" y="806521"/>
                </a:moveTo>
                <a:lnTo>
                  <a:pt x="719501" y="672957"/>
                </a:lnTo>
                <a:lnTo>
                  <a:pt x="1567119" y="518845"/>
                </a:lnTo>
                <a:lnTo>
                  <a:pt x="2178431" y="410966"/>
                </a:lnTo>
                <a:lnTo>
                  <a:pt x="2964404" y="272265"/>
                </a:lnTo>
                <a:lnTo>
                  <a:pt x="3914764" y="107878"/>
                </a:lnTo>
                <a:lnTo>
                  <a:pt x="4515802" y="0"/>
                </a:lnTo>
                <a:lnTo>
                  <a:pt x="4515802" y="1792840"/>
                </a:lnTo>
                <a:lnTo>
                  <a:pt x="3580854" y="2188395"/>
                </a:lnTo>
                <a:lnTo>
                  <a:pt x="2152746" y="2820256"/>
                </a:lnTo>
                <a:lnTo>
                  <a:pt x="1510611" y="3123344"/>
                </a:lnTo>
                <a:lnTo>
                  <a:pt x="971218" y="3385335"/>
                </a:lnTo>
                <a:lnTo>
                  <a:pt x="493469" y="3621640"/>
                </a:lnTo>
                <a:lnTo>
                  <a:pt x="200656" y="3770616"/>
                </a:lnTo>
                <a:lnTo>
                  <a:pt x="2922" y="3883631"/>
                </a:lnTo>
                <a:cubicBezTo>
                  <a:pt x="4634" y="2857928"/>
                  <a:pt x="-1402" y="1832224"/>
                  <a:pt x="310" y="80652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3952" y="9226168"/>
            <a:ext cx="4525107" cy="2309446"/>
          </a:xfrm>
          <a:custGeom>
            <a:avLst/>
            <a:gdLst>
              <a:gd name="connsiteX0" fmla="*/ 0 w 4525107"/>
              <a:gd name="connsiteY0" fmla="*/ 2309446 h 2309446"/>
              <a:gd name="connsiteX1" fmla="*/ 4525107 w 4525107"/>
              <a:gd name="connsiteY1" fmla="*/ 2309446 h 2309446"/>
              <a:gd name="connsiteX2" fmla="*/ 4525107 w 4525107"/>
              <a:gd name="connsiteY2" fmla="*/ 0 h 2309446"/>
              <a:gd name="connsiteX3" fmla="*/ 3651738 w 4525107"/>
              <a:gd name="connsiteY3" fmla="*/ 357554 h 2309446"/>
              <a:gd name="connsiteX4" fmla="*/ 2409092 w 4525107"/>
              <a:gd name="connsiteY4" fmla="*/ 902677 h 2309446"/>
              <a:gd name="connsiteX5" fmla="*/ 1365738 w 4525107"/>
              <a:gd name="connsiteY5" fmla="*/ 1400907 h 2309446"/>
              <a:gd name="connsiteX6" fmla="*/ 709246 w 4525107"/>
              <a:gd name="connsiteY6" fmla="*/ 1723292 h 2309446"/>
              <a:gd name="connsiteX7" fmla="*/ 351692 w 4525107"/>
              <a:gd name="connsiteY7" fmla="*/ 1899138 h 2309446"/>
              <a:gd name="connsiteX8" fmla="*/ 5861 w 4525107"/>
              <a:gd name="connsiteY8" fmla="*/ 2080846 h 2309446"/>
              <a:gd name="connsiteX9" fmla="*/ 0 w 4525107"/>
              <a:gd name="connsiteY9" fmla="*/ 2309446 h 230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5107" h="2309446">
                <a:moveTo>
                  <a:pt x="0" y="2309446"/>
                </a:moveTo>
                <a:lnTo>
                  <a:pt x="4525107" y="2309446"/>
                </a:lnTo>
                <a:lnTo>
                  <a:pt x="4525107" y="0"/>
                </a:lnTo>
                <a:lnTo>
                  <a:pt x="3651738" y="357554"/>
                </a:lnTo>
                <a:lnTo>
                  <a:pt x="2409092" y="902677"/>
                </a:lnTo>
                <a:lnTo>
                  <a:pt x="1365738" y="1400907"/>
                </a:lnTo>
                <a:lnTo>
                  <a:pt x="709246" y="1723292"/>
                </a:lnTo>
                <a:lnTo>
                  <a:pt x="351692" y="1899138"/>
                </a:lnTo>
                <a:lnTo>
                  <a:pt x="5861" y="2080846"/>
                </a:lnTo>
                <a:lnTo>
                  <a:pt x="0" y="230944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24783" y="-3976137"/>
            <a:ext cx="4525107" cy="1025769"/>
          </a:xfrm>
          <a:custGeom>
            <a:avLst/>
            <a:gdLst>
              <a:gd name="connsiteX0" fmla="*/ 5861 w 4525107"/>
              <a:gd name="connsiteY0" fmla="*/ 0 h 1025769"/>
              <a:gd name="connsiteX1" fmla="*/ 4525107 w 4525107"/>
              <a:gd name="connsiteY1" fmla="*/ 0 h 1025769"/>
              <a:gd name="connsiteX2" fmla="*/ 4525107 w 4525107"/>
              <a:gd name="connsiteY2" fmla="*/ 222738 h 1025769"/>
              <a:gd name="connsiteX3" fmla="*/ 2414954 w 4525107"/>
              <a:gd name="connsiteY3" fmla="*/ 592015 h 1025769"/>
              <a:gd name="connsiteX4" fmla="*/ 961292 w 4525107"/>
              <a:gd name="connsiteY4" fmla="*/ 855784 h 1025769"/>
              <a:gd name="connsiteX5" fmla="*/ 0 w 4525107"/>
              <a:gd name="connsiteY5" fmla="*/ 1025769 h 1025769"/>
              <a:gd name="connsiteX6" fmla="*/ 5861 w 4525107"/>
              <a:gd name="connsiteY6" fmla="*/ 0 h 10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5107" h="1025769">
                <a:moveTo>
                  <a:pt x="5861" y="0"/>
                </a:moveTo>
                <a:lnTo>
                  <a:pt x="4525107" y="0"/>
                </a:lnTo>
                <a:lnTo>
                  <a:pt x="4525107" y="222738"/>
                </a:lnTo>
                <a:lnTo>
                  <a:pt x="2414954" y="592015"/>
                </a:lnTo>
                <a:lnTo>
                  <a:pt x="961292" y="855784"/>
                </a:lnTo>
                <a:lnTo>
                  <a:pt x="0" y="1025769"/>
                </a:lnTo>
                <a:cubicBezTo>
                  <a:pt x="1954" y="683846"/>
                  <a:pt x="3907" y="341923"/>
                  <a:pt x="586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92698" y="933263"/>
            <a:ext cx="5218225" cy="5203990"/>
            <a:chOff x="3792699" y="812466"/>
            <a:chExt cx="5218225" cy="52039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r="6862" b="2405"/>
            <a:stretch/>
          </p:blipFill>
          <p:spPr>
            <a:xfrm>
              <a:off x="3792699" y="812466"/>
              <a:ext cx="5218225" cy="52039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79" y="0"/>
            <a:ext cx="7505967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54113" y="3139884"/>
                <a:ext cx="3245944" cy="353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charset="0"/>
                        </a:rPr>
                        <m:t>2</m:t>
                      </m:r>
                      <m:r>
                        <a:rPr lang="en-US" sz="1700" i="1">
                          <a:latin typeface="Cambria Math" charset="0"/>
                        </a:rPr>
                        <m:t>𝐴𝑙</m:t>
                      </m:r>
                      <m:r>
                        <a:rPr lang="en-US" sz="1700" i="1">
                          <a:latin typeface="Cambria Math" charset="0"/>
                        </a:rPr>
                        <m:t>+4</m:t>
                      </m:r>
                      <m:sSub>
                        <m:sSubPr>
                          <m:ctrlPr>
                            <a:rPr lang="en-US" sz="17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latin typeface="Cambria Math" charset="0"/>
                        </a:rPr>
                        <m:t>𝑂</m:t>
                      </m:r>
                      <m:r>
                        <a:rPr lang="en-US" sz="1700" i="1">
                          <a:latin typeface="Cambria Math" charset="0"/>
                        </a:rPr>
                        <m:t>→3</m:t>
                      </m:r>
                      <m:sSub>
                        <m:sSubPr>
                          <m:ctrlPr>
                            <a:rPr lang="en-US" sz="17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latin typeface="Cambria Math" charset="0"/>
                        </a:rPr>
                        <m:t>+</m:t>
                      </m:r>
                      <m:r>
                        <a:rPr lang="en-US" sz="1700" b="1" i="1">
                          <a:latin typeface="Cambria Math" charset="0"/>
                        </a:rPr>
                        <m:t>𝟐</m:t>
                      </m:r>
                      <m:r>
                        <a:rPr lang="en-US" sz="1700" b="1" i="1">
                          <a:latin typeface="Cambria Math" charset="0"/>
                        </a:rPr>
                        <m:t>𝑨𝒍𝑶</m:t>
                      </m:r>
                      <m:d>
                        <m:dPr>
                          <m:ctrlPr>
                            <a:rPr lang="en-US" sz="1700" b="1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700" b="1" i="1">
                              <a:latin typeface="Cambria Math" charset="0"/>
                            </a:rPr>
                            <m:t>𝑶𝑯</m:t>
                          </m:r>
                        </m:e>
                      </m:d>
                    </m:oMath>
                  </m:oMathPara>
                </a14:m>
                <a:endParaRPr lang="en-US" sz="17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13" y="3139884"/>
                <a:ext cx="3245944" cy="353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479345" y="5335183"/>
                <a:ext cx="3173322" cy="353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>
                          <a:latin typeface="Cambria Math" charset="0"/>
                        </a:rPr>
                        <m:t>2</m:t>
                      </m:r>
                      <m:r>
                        <a:rPr lang="en-US" sz="1700" i="1">
                          <a:latin typeface="Cambria Math" charset="0"/>
                        </a:rPr>
                        <m:t>𝐴𝑙</m:t>
                      </m:r>
                      <m:r>
                        <a:rPr lang="en-US" sz="1700" i="1">
                          <a:latin typeface="Cambria Math" charset="0"/>
                        </a:rPr>
                        <m:t>+6</m:t>
                      </m:r>
                      <m:sSub>
                        <m:sSubPr>
                          <m:ctrlPr>
                            <a:rPr lang="en-US" sz="17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latin typeface="Cambria Math" charset="0"/>
                        </a:rPr>
                        <m:t>𝑂</m:t>
                      </m:r>
                      <m:r>
                        <a:rPr lang="en-US" sz="1700" i="1">
                          <a:latin typeface="Cambria Math" charset="0"/>
                        </a:rPr>
                        <m:t>→3</m:t>
                      </m:r>
                      <m:sSub>
                        <m:sSubPr>
                          <m:ctrlPr>
                            <a:rPr lang="en-US" sz="17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latin typeface="Cambria Math" charset="0"/>
                        </a:rPr>
                        <m:t>+</m:t>
                      </m:r>
                      <m:r>
                        <a:rPr lang="en-US" sz="1700" b="1" i="1">
                          <a:latin typeface="Cambria Math" charset="0"/>
                        </a:rPr>
                        <m:t>𝟐</m:t>
                      </m:r>
                      <m:r>
                        <a:rPr lang="en-US" sz="1700" b="1" i="1">
                          <a:latin typeface="Cambria Math" charset="0"/>
                        </a:rPr>
                        <m:t>𝑨𝒍</m:t>
                      </m:r>
                      <m:sSub>
                        <m:sSubPr>
                          <m:ctrlPr>
                            <a:rPr lang="en-US" sz="1700" b="1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700" b="1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1700" b="1" i="1">
                                  <a:latin typeface="Cambria Math" charset="0"/>
                                </a:rPr>
                                <m:t>𝑶𝑯</m:t>
                              </m:r>
                            </m:e>
                          </m:d>
                        </m:e>
                        <m:sub>
                          <m:r>
                            <a:rPr lang="en-US" sz="1700" b="1" i="1"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7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345" y="5335183"/>
                <a:ext cx="3173322" cy="3539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1"/>
          <p:cNvSpPr/>
          <p:nvPr/>
        </p:nvSpPr>
        <p:spPr>
          <a:xfrm>
            <a:off x="3223846" y="521677"/>
            <a:ext cx="5814646" cy="4167554"/>
          </a:xfrm>
          <a:custGeom>
            <a:avLst/>
            <a:gdLst>
              <a:gd name="connsiteX0" fmla="*/ 0 w 5814646"/>
              <a:gd name="connsiteY0" fmla="*/ 4167554 h 4167554"/>
              <a:gd name="connsiteX1" fmla="*/ 0 w 5814646"/>
              <a:gd name="connsiteY1" fmla="*/ 0 h 4167554"/>
              <a:gd name="connsiteX2" fmla="*/ 5814646 w 5814646"/>
              <a:gd name="connsiteY2" fmla="*/ 0 h 4167554"/>
              <a:gd name="connsiteX3" fmla="*/ 5814646 w 5814646"/>
              <a:gd name="connsiteY3" fmla="*/ 1283677 h 4167554"/>
              <a:gd name="connsiteX4" fmla="*/ 4947139 w 5814646"/>
              <a:gd name="connsiteY4" fmla="*/ 1436077 h 4167554"/>
              <a:gd name="connsiteX5" fmla="*/ 4079631 w 5814646"/>
              <a:gd name="connsiteY5" fmla="*/ 1623646 h 4167554"/>
              <a:gd name="connsiteX6" fmla="*/ 3352800 w 5814646"/>
              <a:gd name="connsiteY6" fmla="*/ 1799492 h 4167554"/>
              <a:gd name="connsiteX7" fmla="*/ 2971800 w 5814646"/>
              <a:gd name="connsiteY7" fmla="*/ 1905000 h 4167554"/>
              <a:gd name="connsiteX8" fmla="*/ 2455985 w 5814646"/>
              <a:gd name="connsiteY8" fmla="*/ 2063261 h 4167554"/>
              <a:gd name="connsiteX9" fmla="*/ 1998785 w 5814646"/>
              <a:gd name="connsiteY9" fmla="*/ 2221523 h 4167554"/>
              <a:gd name="connsiteX10" fmla="*/ 1641231 w 5814646"/>
              <a:gd name="connsiteY10" fmla="*/ 2373923 h 4167554"/>
              <a:gd name="connsiteX11" fmla="*/ 1465385 w 5814646"/>
              <a:gd name="connsiteY11" fmla="*/ 2455985 h 4167554"/>
              <a:gd name="connsiteX12" fmla="*/ 1318846 w 5814646"/>
              <a:gd name="connsiteY12" fmla="*/ 2526323 h 4167554"/>
              <a:gd name="connsiteX13" fmla="*/ 1119554 w 5814646"/>
              <a:gd name="connsiteY13" fmla="*/ 2637692 h 4167554"/>
              <a:gd name="connsiteX14" fmla="*/ 984739 w 5814646"/>
              <a:gd name="connsiteY14" fmla="*/ 2719754 h 4167554"/>
              <a:gd name="connsiteX15" fmla="*/ 832339 w 5814646"/>
              <a:gd name="connsiteY15" fmla="*/ 2825261 h 4167554"/>
              <a:gd name="connsiteX16" fmla="*/ 685800 w 5814646"/>
              <a:gd name="connsiteY16" fmla="*/ 2936631 h 4167554"/>
              <a:gd name="connsiteX17" fmla="*/ 556846 w 5814646"/>
              <a:gd name="connsiteY17" fmla="*/ 3059723 h 4167554"/>
              <a:gd name="connsiteX18" fmla="*/ 427892 w 5814646"/>
              <a:gd name="connsiteY18" fmla="*/ 3194538 h 4167554"/>
              <a:gd name="connsiteX19" fmla="*/ 310662 w 5814646"/>
              <a:gd name="connsiteY19" fmla="*/ 3341077 h 4167554"/>
              <a:gd name="connsiteX20" fmla="*/ 216877 w 5814646"/>
              <a:gd name="connsiteY20" fmla="*/ 3499338 h 4167554"/>
              <a:gd name="connsiteX21" fmla="*/ 140677 w 5814646"/>
              <a:gd name="connsiteY21" fmla="*/ 3663461 h 4167554"/>
              <a:gd name="connsiteX22" fmla="*/ 87923 w 5814646"/>
              <a:gd name="connsiteY22" fmla="*/ 3821723 h 4167554"/>
              <a:gd name="connsiteX23" fmla="*/ 0 w 5814646"/>
              <a:gd name="connsiteY23" fmla="*/ 4167554 h 416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14646" h="4167554">
                <a:moveTo>
                  <a:pt x="0" y="4167554"/>
                </a:moveTo>
                <a:lnTo>
                  <a:pt x="0" y="0"/>
                </a:lnTo>
                <a:lnTo>
                  <a:pt x="5814646" y="0"/>
                </a:lnTo>
                <a:lnTo>
                  <a:pt x="5814646" y="1283677"/>
                </a:lnTo>
                <a:lnTo>
                  <a:pt x="4947139" y="1436077"/>
                </a:lnTo>
                <a:lnTo>
                  <a:pt x="4079631" y="1623646"/>
                </a:lnTo>
                <a:lnTo>
                  <a:pt x="3352800" y="1799492"/>
                </a:lnTo>
                <a:lnTo>
                  <a:pt x="2971800" y="1905000"/>
                </a:lnTo>
                <a:lnTo>
                  <a:pt x="2455985" y="2063261"/>
                </a:lnTo>
                <a:lnTo>
                  <a:pt x="1998785" y="2221523"/>
                </a:lnTo>
                <a:lnTo>
                  <a:pt x="1641231" y="2373923"/>
                </a:lnTo>
                <a:lnTo>
                  <a:pt x="1465385" y="2455985"/>
                </a:lnTo>
                <a:lnTo>
                  <a:pt x="1318846" y="2526323"/>
                </a:lnTo>
                <a:lnTo>
                  <a:pt x="1119554" y="2637692"/>
                </a:lnTo>
                <a:lnTo>
                  <a:pt x="984739" y="2719754"/>
                </a:lnTo>
                <a:lnTo>
                  <a:pt x="832339" y="2825261"/>
                </a:lnTo>
                <a:lnTo>
                  <a:pt x="685800" y="2936631"/>
                </a:lnTo>
                <a:lnTo>
                  <a:pt x="556846" y="3059723"/>
                </a:lnTo>
                <a:lnTo>
                  <a:pt x="427892" y="3194538"/>
                </a:lnTo>
                <a:lnTo>
                  <a:pt x="310662" y="3341077"/>
                </a:lnTo>
                <a:lnTo>
                  <a:pt x="216877" y="3499338"/>
                </a:lnTo>
                <a:lnTo>
                  <a:pt x="140677" y="3663461"/>
                </a:lnTo>
                <a:lnTo>
                  <a:pt x="87923" y="3821723"/>
                </a:lnTo>
                <a:lnTo>
                  <a:pt x="0" y="4167554"/>
                </a:lnTo>
                <a:close/>
              </a:path>
            </a:pathLst>
          </a:custGeom>
          <a:pattFill prst="wdUp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23846" y="806187"/>
            <a:ext cx="5814646" cy="10334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18512" y="695684"/>
                <a:ext cx="2798201" cy="353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17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𝐴𝑙</m:t>
                      </m:r>
                      <m:r>
                        <a:rPr lang="en-US" sz="17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+2</m:t>
                      </m:r>
                      <m:sSub>
                        <m:sSubPr>
                          <m:ctrlP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𝑂</m:t>
                      </m:r>
                      <m:r>
                        <a:rPr lang="en-US" sz="17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→3</m:t>
                      </m:r>
                      <m:sSub>
                        <m:sSubPr>
                          <m:ctrlP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𝐻</m:t>
                          </m:r>
                        </m:e>
                        <m:sub>
                          <m:r>
                            <a:rPr lang="en-US" sz="1700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7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17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charset="0"/>
                        </a:rPr>
                        <m:t>𝑨</m:t>
                      </m:r>
                      <m:sSub>
                        <m:sSubPr>
                          <m:ctrlP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𝒍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𝑶</m:t>
                          </m:r>
                        </m:e>
                        <m:sub>
                          <m:r>
                            <a:rPr lang="en-US" sz="1700" b="1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7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512" y="695684"/>
                <a:ext cx="2798201" cy="3539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 rot="21132527">
                <a:off x="6083300" y="1960590"/>
                <a:ext cx="3937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𝑠𝑎𝑡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32527">
                <a:off x="6083300" y="1960590"/>
                <a:ext cx="393700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87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6698" y="907759"/>
            <a:ext cx="5341210" cy="4251104"/>
            <a:chOff x="3636698" y="907759"/>
            <a:chExt cx="5341210" cy="4251104"/>
          </a:xfrm>
        </p:grpSpPr>
        <p:grpSp>
          <p:nvGrpSpPr>
            <p:cNvPr id="2" name="Group 1"/>
            <p:cNvGrpSpPr/>
            <p:nvPr/>
          </p:nvGrpSpPr>
          <p:grpSpPr>
            <a:xfrm>
              <a:off x="3636698" y="907759"/>
              <a:ext cx="5341210" cy="4251104"/>
              <a:chOff x="67270" y="1394320"/>
              <a:chExt cx="5341210" cy="42511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296093" y="1394320"/>
                <a:ext cx="2251384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100% RH Air @ 20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580243" y="1394320"/>
                <a:ext cx="169149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Steam @ 150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𝟑𝟓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𝒎𝒊𝒏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3443" b="-1213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36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77132" y="1157959"/>
            <a:ext cx="4009165" cy="4000904"/>
            <a:chOff x="4968743" y="1157959"/>
            <a:chExt cx="4009165" cy="4000904"/>
          </a:xfrm>
        </p:grpSpPr>
        <p:grpSp>
          <p:nvGrpSpPr>
            <p:cNvPr id="2" name="Group 1"/>
            <p:cNvGrpSpPr/>
            <p:nvPr/>
          </p:nvGrpSpPr>
          <p:grpSpPr>
            <a:xfrm>
              <a:off x="5008348" y="1204127"/>
              <a:ext cx="3969560" cy="3954736"/>
              <a:chOff x="1438920" y="1690688"/>
              <a:chExt cx="3969560" cy="39547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xmlns="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xmlns="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639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181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2019-01-02T14:27:33Z</dcterms:created>
  <dcterms:modified xsi:type="dcterms:W3CDTF">2019-01-03T14:53:46Z</dcterms:modified>
</cp:coreProperties>
</file>